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288"/>
  </p:normalViewPr>
  <p:slideViewPr>
    <p:cSldViewPr snapToGrid="0" snapToObjects="1">
      <p:cViewPr varScale="1">
        <p:scale>
          <a:sx n="98" d="100"/>
          <a:sy n="98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2184A-72C3-B1EE-9DCB-84CA0C4F1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6271D0-8FD3-7EA7-1301-F83B551E1A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9D392-77A4-FB9E-CBBA-DFD4D6CB5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22DB8-D8A6-B8A9-A9E9-7C6254125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CDDBE7-1E27-9C19-CDEE-FCC014935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610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B0D16-7F94-1848-B600-2A380495B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9F9437-DD73-8D1C-9BAA-D04081EA10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0DBF5-FA0C-BF62-A768-58CF18732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88C0B-2404-BEFB-3794-D325CDB3E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ADACB-8373-15F5-3967-7677BE71F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70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D2AE26-D425-34FB-CAF9-09C335C323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B13740-FC4E-6A43-25D9-3C6476FB8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73B5E-3D6C-A985-408A-DFD41E082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C7E18-0D02-22FF-C597-93B36A85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6F0A0-BAED-4517-1684-D5112DDBC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36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F49B3-49F0-3A19-B75A-14ACE2115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7CC79-1F4A-C859-FA55-C87954128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864140-1980-5B57-7B30-F40ED3C6F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AB4EB-8912-6145-C196-341E971DD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0482B-3442-D2B0-330D-710A71E6C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92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E5FC3-011F-8B7F-94D3-ACC6A167E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8C2E9D-120E-422A-0F8D-18F63E996C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3827E-E7F8-B582-207F-3FC26C421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65863-B420-C22F-24BA-D17AFDC89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91FA6-CF93-C9FC-8DF4-57CA65CC3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275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978D3-5D28-4F73-A49F-7143769C2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94C44-2443-681C-58A3-441A7F1D16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ED932C-5F88-74FA-471A-6D140893C9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819B7F-0D1B-9D3A-0A10-7FCAEB78D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851678-EE25-E331-A133-E717DF5B4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83E2CF-3DE5-20E8-1C00-FF56D964D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58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4306A-8A5C-62F4-F7CF-464181350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109A6-9E97-2653-C865-EDE5A36D2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6893FE-153A-3389-96B6-533C5DD1FB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839844-32A6-AC6F-0A91-EB24AC7792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9A1B70-8CF0-E840-FF19-8C77B2F3C5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8541AE-016D-D02C-C7EB-42B253AD3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BDC08F-1166-E366-9750-7D4006CC8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A7F252-601A-246B-C593-C90021225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218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B2217-05FE-85A7-0893-17B8831C1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E30F43-C3FD-C237-D5AB-16B29EDBB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71C336-99AB-9F20-F25A-5010AB85E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6A025B-A406-6E3A-B36A-A5132650B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28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FC463D-2B93-CA6E-8DD2-D4764DE7C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2251A4-A0A0-25DA-A8FD-B2C6A9B92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32EA5B-3BAA-EEA9-388E-97084A6DB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28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4DBA4-D3CF-4F56-96C8-B901784D6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CEC2C-B97E-ADC6-3F95-6ECD15767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BEC275-E48E-54FC-20BE-CD445F797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8389E0-3101-F8AB-A0B1-2F40052B3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3BF73-FBCF-30B6-563A-D8626FE4B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68AEE-D0D6-D922-A258-B59D915B1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480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B0BA1-A9ED-8212-AAD7-6B66BCADB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720B03-7673-679A-022B-DBA1F804DD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1466B3-F1EA-026B-0ACE-4C09E91F1C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0CF74A-3AA1-0337-2923-6D074471A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A5A2DA-D356-2E8D-1B0D-A873F3D95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87946-8284-7D64-280C-C55C9BE2C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26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26E17B-A44E-6B33-A550-E05FCF60B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80795-41B7-4740-8CFD-3DE8024D3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B5782-E8DA-F48B-92F2-25B12894EA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31352-DA7B-FC49-8E64-97F8DCC71DFD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C6F99-C21C-01E9-DB21-B048DD64B8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5DFEE-37A0-365E-9730-BED278B078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CB419-C8D7-DB43-927B-EC71D60EE1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823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E4F6E-6EA1-7740-B7DD-9C2946F79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F6020A-06E9-D14A-AA22-EF62892B79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sz="1600" dirty="0"/>
          </a:p>
          <a:p>
            <a:r>
              <a:rPr lang="en-US" sz="1600" dirty="0"/>
              <a:t>Seize the opportunity</a:t>
            </a:r>
          </a:p>
          <a:p>
            <a:endParaRPr lang="en-US" sz="2800" dirty="0"/>
          </a:p>
          <a:p>
            <a:r>
              <a:rPr lang="en-US" sz="2800" dirty="0"/>
              <a:t>An Online Service focused on the Sport’s market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904DC2-00B5-164B-A9C6-FADABBD69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4870" y="861378"/>
            <a:ext cx="2842260" cy="28422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97BFAB-F8AA-8146-8384-84D38F23F33D}"/>
              </a:ext>
            </a:extLst>
          </p:cNvPr>
          <p:cNvSpPr txBox="1"/>
          <p:nvPr/>
        </p:nvSpPr>
        <p:spPr>
          <a:xfrm>
            <a:off x="1474126" y="5488790"/>
            <a:ext cx="924374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About: </a:t>
            </a:r>
            <a:r>
              <a:rPr lang="en-US" sz="1600" i="1" dirty="0" err="1"/>
              <a:t>Saalis</a:t>
            </a:r>
            <a:r>
              <a:rPr lang="en-US" sz="1600" i="1" dirty="0"/>
              <a:t>  is a platform that helps its users make educated decisions on sport events. </a:t>
            </a:r>
          </a:p>
          <a:p>
            <a:pPr algn="ctr"/>
            <a:r>
              <a:rPr lang="en-US" sz="1600" i="1" dirty="0"/>
              <a:t>Using machine learning techniques at the core of our technology, we promise the best return on singular </a:t>
            </a:r>
          </a:p>
          <a:p>
            <a:pPr algn="ctr"/>
            <a:r>
              <a:rPr lang="en-US" sz="1600" i="1" dirty="0"/>
              <a:t>and customized (and affordable - 5% gains) sequential bets. So if you are a casual bettor that will </a:t>
            </a:r>
          </a:p>
          <a:p>
            <a:pPr algn="ctr"/>
            <a:r>
              <a:rPr lang="en-US" sz="1600" i="1" dirty="0"/>
              <a:t>seize an opportunity or a professional bettor streaming income from bets, you will benefit from our insights. </a:t>
            </a:r>
          </a:p>
          <a:p>
            <a:pPr algn="ctr"/>
            <a:r>
              <a:rPr lang="en-US" sz="1600" i="1" dirty="0"/>
              <a:t>Let's have fun! </a:t>
            </a:r>
          </a:p>
        </p:txBody>
      </p:sp>
    </p:spTree>
    <p:extLst>
      <p:ext uri="{BB962C8B-B14F-4D97-AF65-F5344CB8AC3E}">
        <p14:creationId xmlns:p14="http://schemas.microsoft.com/office/powerpoint/2010/main" val="254015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7EB53-317C-E446-882B-99062D908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Market and Opportunity 1</a:t>
            </a:r>
            <a:r>
              <a:rPr lang="en-US" b="1" baseline="30000" dirty="0"/>
              <a:t>st</a:t>
            </a:r>
            <a:r>
              <a:rPr lang="en-US" b="1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F1127-EF26-6849-A82C-E8CB44448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Sport betting being legalized across U.S.</a:t>
            </a:r>
          </a:p>
          <a:p>
            <a:r>
              <a:rPr lang="en-US" dirty="0"/>
              <a:t>Opportunity for newcomers to find niche and forecast establishment</a:t>
            </a:r>
          </a:p>
          <a:p>
            <a:r>
              <a:rPr lang="en-US" dirty="0"/>
              <a:t>Online betting will take</a:t>
            </a:r>
          </a:p>
          <a:p>
            <a:pPr marL="0" indent="0">
              <a:buNone/>
            </a:pPr>
            <a:r>
              <a:rPr lang="en-US" dirty="0"/>
              <a:t>lead over traditional</a:t>
            </a:r>
          </a:p>
          <a:p>
            <a:pPr marL="0" indent="0">
              <a:buNone/>
            </a:pPr>
            <a:r>
              <a:rPr lang="en-US" dirty="0"/>
              <a:t>around 2020.</a:t>
            </a:r>
          </a:p>
          <a:p>
            <a:r>
              <a:rPr lang="en-US" dirty="0"/>
              <a:t>NY expected to generate</a:t>
            </a:r>
          </a:p>
          <a:p>
            <a:pPr marL="0" indent="0">
              <a:buNone/>
            </a:pPr>
            <a:r>
              <a:rPr lang="en-US" dirty="0"/>
              <a:t>$700 M revenue by 2023</a:t>
            </a:r>
          </a:p>
          <a:p>
            <a:r>
              <a:rPr lang="en-US" dirty="0"/>
              <a:t>Shift of views: gambling </a:t>
            </a:r>
          </a:p>
          <a:p>
            <a:pPr marL="0" indent="0">
              <a:buNone/>
            </a:pPr>
            <a:r>
              <a:rPr lang="en-US" dirty="0"/>
              <a:t>as a marginal revenue</a:t>
            </a:r>
          </a:p>
          <a:p>
            <a:pPr marL="0" indent="0">
              <a:buNone/>
            </a:pPr>
            <a:r>
              <a:rPr lang="en-US" dirty="0"/>
              <a:t>source and need for online</a:t>
            </a:r>
          </a:p>
          <a:p>
            <a:pPr marL="0" indent="0">
              <a:buNone/>
            </a:pPr>
            <a:r>
              <a:rPr lang="en-US" dirty="0"/>
              <a:t>betting experts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BA631C-F4C7-614B-9450-39A7CD26F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4909" y="2674189"/>
            <a:ext cx="7322626" cy="418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860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D22DD-B36B-B345-9555-7F1CC7D88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F8E00-AF46-A949-8FD8-3411F11CE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American have lost an approximated $100 Billions betting on sports and 30% of the bets for basketball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By 2022 the aggregate loss is estimated at $4.5 Billions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Reasons:</a:t>
            </a:r>
          </a:p>
          <a:p>
            <a:r>
              <a:rPr lang="en-US" dirty="0"/>
              <a:t>Betting is a short term game: the strategies and usage of statistics are poor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838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77757-C92B-1945-A4FE-DD6C0B4DB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FF013-0095-AE4D-A795-81E03C3BC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+ Help bettors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+Look at Data for NBA games box scores as well Previous odds for selected bookmaker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+Find mismatch between Predicted Quote and Real quotes</a:t>
            </a:r>
          </a:p>
          <a:p>
            <a:pPr marL="0" indent="0">
              <a:buNone/>
            </a:pPr>
            <a:r>
              <a:rPr lang="en-US" dirty="0"/>
              <a:t>Target high return and minimize loss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Ex: High quote – team wins =&gt; No, Low quote – Win =&gt; yes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86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3918</TotalTime>
  <Words>259</Words>
  <Application>Microsoft Macintosh PowerPoint</Application>
  <PresentationFormat>Widescreen</PresentationFormat>
  <Paragraphs>41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          </vt:lpstr>
      <vt:lpstr>Market and Opportunity 1st?</vt:lpstr>
      <vt:lpstr>Problems</vt:lpstr>
      <vt:lpstr>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</dc:title>
  <dc:creator>Microsoft Office User</dc:creator>
  <cp:lastModifiedBy>Microsoft Office User</cp:lastModifiedBy>
  <cp:revision>1</cp:revision>
  <dcterms:created xsi:type="dcterms:W3CDTF">2022-07-07T19:01:32Z</dcterms:created>
  <dcterms:modified xsi:type="dcterms:W3CDTF">2022-07-10T12:19:34Z</dcterms:modified>
</cp:coreProperties>
</file>

<file path=docProps/thumbnail.jpeg>
</file>